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0" r:id="rId4"/>
    <p:sldId id="274" r:id="rId5"/>
    <p:sldId id="263" r:id="rId6"/>
    <p:sldId id="267" r:id="rId7"/>
    <p:sldId id="266" r:id="rId8"/>
    <p:sldId id="268" r:id="rId9"/>
    <p:sldId id="280" r:id="rId10"/>
    <p:sldId id="284" r:id="rId11"/>
    <p:sldId id="269" r:id="rId12"/>
    <p:sldId id="275" r:id="rId13"/>
    <p:sldId id="281" r:id="rId14"/>
    <p:sldId id="282" r:id="rId15"/>
    <p:sldId id="283" r:id="rId16"/>
    <p:sldId id="271" r:id="rId17"/>
    <p:sldId id="273" r:id="rId18"/>
    <p:sldId id="272" r:id="rId19"/>
    <p:sldId id="278" r:id="rId20"/>
    <p:sldId id="279" r:id="rId21"/>
    <p:sldId id="264" r:id="rId22"/>
    <p:sldId id="277" r:id="rId23"/>
    <p:sldId id="265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на улице</c:v>
                </c:pt>
                <c:pt idx="1">
                  <c:v>в парке</c:v>
                </c:pt>
                <c:pt idx="2">
                  <c:v>во дворе дома</c:v>
                </c:pt>
                <c:pt idx="3">
                  <c:v>у школы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84435504"/>
        <c:axId val="-1784448016"/>
      </c:barChart>
      <c:catAx>
        <c:axId val="-178443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784448016"/>
        <c:crosses val="autoZero"/>
        <c:auto val="1"/>
        <c:lblAlgn val="ctr"/>
        <c:lblOffset val="100"/>
        <c:noMultiLvlLbl val="0"/>
      </c:catAx>
      <c:valAx>
        <c:axId val="-178444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78443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Да 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19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784443664"/>
        <c:axId val="-1784443120"/>
      </c:barChart>
      <c:catAx>
        <c:axId val="-178444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784443120"/>
        <c:crosses val="autoZero"/>
        <c:auto val="1"/>
        <c:lblAlgn val="ctr"/>
        <c:lblOffset val="100"/>
        <c:noMultiLvlLbl val="0"/>
      </c:catAx>
      <c:valAx>
        <c:axId val="-178444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78444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качели</c:v>
                </c:pt>
                <c:pt idx="1">
                  <c:v>горка</c:v>
                </c:pt>
                <c:pt idx="2">
                  <c:v>барабан</c:v>
                </c:pt>
                <c:pt idx="3">
                  <c:v>тренажеры</c:v>
                </c:pt>
                <c:pt idx="4">
                  <c:v>спортивный комплекс</c:v>
                </c:pt>
                <c:pt idx="5">
                  <c:v>домик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18</c:v>
                </c:pt>
                <c:pt idx="1">
                  <c:v>20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19152112"/>
        <c:axId val="-1716167360"/>
      </c:barChart>
      <c:catAx>
        <c:axId val="-181915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716167360"/>
        <c:crosses val="autoZero"/>
        <c:auto val="1"/>
        <c:lblAlgn val="ctr"/>
        <c:lblOffset val="100"/>
        <c:noMultiLvlLbl val="0"/>
      </c:catAx>
      <c:valAx>
        <c:axId val="-171616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81915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3000">
              <a:srgbClr val="FFFFCC"/>
            </a:gs>
            <a:gs pos="83000">
              <a:srgbClr val="FF99FF"/>
            </a:gs>
            <a:gs pos="100000">
              <a:schemeClr val="accent5">
                <a:lumMod val="30000"/>
                <a:lumOff val="7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mikigr.ru/accessories/igrovoe-oborudovani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0800000">
            <a:off x="0" y="0"/>
            <a:ext cx="35572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820471" y="0"/>
            <a:ext cx="35572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4716016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6016" y="0"/>
            <a:ext cx="442798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6381328"/>
            <a:ext cx="4716016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16016" y="6381328"/>
            <a:ext cx="4427984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71601" y="764704"/>
            <a:ext cx="74168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ПЛОЩАДКА»</a:t>
            </a:r>
            <a:endParaRPr lang="ru-RU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Фото Красочная детская площадка в парк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4" y="2180529"/>
            <a:ext cx="7776862" cy="34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292080" y="5877272"/>
            <a:ext cx="30099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Выполнила: </a:t>
            </a:r>
            <a:r>
              <a:rPr lang="ru-RU" dirty="0" err="1" smtClean="0"/>
              <a:t>Удот</a:t>
            </a:r>
            <a:r>
              <a:rPr lang="ru-RU" dirty="0" smtClean="0"/>
              <a:t> Руслана</a:t>
            </a:r>
          </a:p>
          <a:p>
            <a:r>
              <a:rPr lang="ru-RU" dirty="0" smtClean="0"/>
              <a:t>ученица 3 А класса</a:t>
            </a:r>
          </a:p>
          <a:p>
            <a:r>
              <a:rPr lang="ru-RU" dirty="0" smtClean="0"/>
              <a:t>Руководитель: Воронова Т.А.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836713"/>
            <a:ext cx="9108504" cy="597666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/>
              <a:t>Несмотря на то, что появляется много электронных игрушек и игр, для здорового развития детей необходимы активные игры на свежем воздухе - то, чего все чаще недостает современным детям. Детские игровые площадки   призваны развивать ловкость, гибкость, хорошую координацию и смекалку. Детские игровые площадки развивают детей физически, способствуют коллективной деятельности</a:t>
            </a:r>
            <a:r>
              <a:rPr lang="ru-RU" sz="2800" b="1" dirty="0" smtClean="0"/>
              <a:t>.  </a:t>
            </a: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4064088"/>
            <a:ext cx="3671517" cy="279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ты гуляешь после школы?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Объект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56780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340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Хотел бы ты, чтобы у школы была площадка для игр?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56049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181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/>
              <a:t/>
            </a:r>
            <a:br>
              <a:rPr lang="ru-RU" b="1" u="sng" dirty="0" smtClean="0"/>
            </a:br>
            <a:r>
              <a:rPr lang="ru-RU" b="1" u="sng" dirty="0" smtClean="0">
                <a:solidFill>
                  <a:srgbClr val="C00000"/>
                </a:solidFill>
              </a:rPr>
              <a:t>Нужны ли детские площадки?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8136904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/>
              <a:t>Итак, большинство учащихся класса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  ответили</a:t>
            </a:r>
            <a:r>
              <a:rPr lang="ru-RU" b="1" dirty="0"/>
              <a:t>, что очень любят гулять на </a:t>
            </a:r>
            <a:r>
              <a:rPr lang="ru-RU" b="1" dirty="0" smtClean="0"/>
              <a:t>детских </a:t>
            </a:r>
            <a:r>
              <a:rPr lang="ru-RU" b="1" dirty="0"/>
              <a:t>площадках.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 </a:t>
            </a:r>
            <a:r>
              <a:rPr lang="ru-RU" b="1" dirty="0" smtClean="0"/>
              <a:t>С </a:t>
            </a:r>
            <a:r>
              <a:rPr lang="ru-RU" b="1" dirty="0"/>
              <a:t>каким удовольствием мы играем на детских </a:t>
            </a:r>
            <a:r>
              <a:rPr lang="ru-RU" b="1" dirty="0" smtClean="0"/>
              <a:t>площадках</a:t>
            </a:r>
            <a:r>
              <a:rPr lang="ru-RU" b="1" dirty="0"/>
              <a:t>!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Мы решили создать проект «Детская площадка»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50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проекта </a:t>
            </a: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/>
              <a:t>создание детской площадки на территории школы для учащихся начальной школы.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337421"/>
            <a:ext cx="5175953" cy="327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6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435280" cy="57214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4400" b="1" dirty="0"/>
              <a:t>Мы думаем, что детская площадка будет главным нашим центром отдыха, подвижных игр, праздников, соревнований, прогулок.</a:t>
            </a:r>
          </a:p>
          <a:p>
            <a:r>
              <a:rPr lang="ru-RU" sz="4400" b="1" dirty="0"/>
              <a:t>Мы будем расти ловкими, сильными, здоровыми.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27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Методы проекта</a:t>
            </a:r>
          </a:p>
          <a:p>
            <a:pPr marL="0" indent="0">
              <a:buNone/>
            </a:pPr>
            <a:r>
              <a:rPr lang="ru-RU" dirty="0"/>
              <a:t>В процессе работы над проектом использовались </a:t>
            </a:r>
            <a:r>
              <a:rPr lang="ru-RU" dirty="0" smtClean="0"/>
              <a:t>методы:</a:t>
            </a:r>
          </a:p>
          <a:p>
            <a:pPr marL="0" indent="0">
              <a:buNone/>
            </a:pPr>
            <a:r>
              <a:rPr lang="ru-RU" dirty="0" smtClean="0"/>
              <a:t> -беседы,</a:t>
            </a:r>
          </a:p>
          <a:p>
            <a:pPr>
              <a:buFontTx/>
              <a:buChar char="-"/>
            </a:pPr>
            <a:r>
              <a:rPr lang="ru-RU" dirty="0" smtClean="0"/>
              <a:t>метод </a:t>
            </a:r>
            <a:r>
              <a:rPr lang="ru-RU" dirty="0"/>
              <a:t>изучения документов,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анкетирование </a:t>
            </a:r>
            <a:r>
              <a:rPr lang="ru-RU" dirty="0"/>
              <a:t>учащихся,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анализ  результатов </a:t>
            </a:r>
            <a:r>
              <a:rPr lang="ru-RU" dirty="0"/>
              <a:t>проекта, их обобщение и </a:t>
            </a:r>
            <a:r>
              <a:rPr lang="ru-RU" dirty="0" smtClean="0"/>
              <a:t>сравнение,</a:t>
            </a:r>
          </a:p>
          <a:p>
            <a:pPr>
              <a:buFontTx/>
              <a:buChar char="-"/>
            </a:pPr>
            <a:r>
              <a:rPr lang="ru-RU" dirty="0" smtClean="0"/>
              <a:t>конструирование макетов;</a:t>
            </a:r>
          </a:p>
          <a:p>
            <a:pPr>
              <a:buFontTx/>
              <a:buChar char="-"/>
            </a:pPr>
            <a:r>
              <a:rPr lang="ru-RU" dirty="0" smtClean="0"/>
              <a:t>встреча с депутатом нашего округа.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8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Немного истории До 19 века большинство детей были предоставлены сами себе в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8928992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235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ПЕРВЫЕ ДЕТСКИЕ ПЛОЩАДКИ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2" name="Picture 2" descr="https://image.mel.fm/i/F/FwRYmg2xnE/5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69021"/>
            <a:ext cx="7776864" cy="518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006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rezentacii.org/upload/cloud/18/09/75235/images/screen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260648"/>
            <a:ext cx="9108504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58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сооружения ты бы хотел на детской площадке?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38705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123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tcloud.ru/system/slides/pics/001/987/988/original/Slide7.jpg?148410019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624"/>
            <a:ext cx="9183356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37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ptcloud.ru/system/slides/pics/001/987/990/original/Slide9.jpg?148410019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511256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ptcloud.ru/system/slides/pics/001/987/991/original/Slide10.jpg?148410019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113" y="3216423"/>
            <a:ext cx="4855435" cy="364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254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ptcloud.ru/system/slides/pics/001/987/992/original/Slide11.jpg?148410019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7345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077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mg07.rl0.ru/70f6255abb471196db54f91f0469df88/c1024x507/itd3.mycdn.me/image?id=849170514661&amp;t=20&amp;plc=WEB&amp;tkn=*YAeSWsTj5wk2Kt8XJNhiwrp0p-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507" y="1856185"/>
            <a:ext cx="5955506" cy="474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222647" y="332656"/>
            <a:ext cx="823778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 </a:t>
            </a:r>
            <a:r>
              <a:rPr lang="ru-RU" alt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площадки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566" y="2278856"/>
            <a:ext cx="2032397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Лабиринт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Качели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Горка</a:t>
            </a: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Домики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Скамейки </a:t>
            </a:r>
          </a:p>
          <a:p>
            <a:pPr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393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img07.rl0.ru/873f43aa31edc5c63d58794f7708ef24/c600x473/rucco.ru/upload/clu/images/7857de3dd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" y="1401366"/>
            <a:ext cx="3484960" cy="303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https://img04.rl0.ru/b8e94e2aba346e9975b5ce6affed76ce/c600x403/queen-time.ru/media/_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69" y="2727723"/>
            <a:ext cx="4286250" cy="287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906441" y="1125141"/>
            <a:ext cx="3895725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050" b="1" dirty="0">
                <a:solidFill>
                  <a:srgbClr val="C00000"/>
                </a:solidFill>
              </a:rPr>
              <a:t>Наши макеты</a:t>
            </a:r>
          </a:p>
        </p:txBody>
      </p:sp>
    </p:spTree>
    <p:extLst>
      <p:ext uri="{BB962C8B-B14F-4D97-AF65-F5344CB8AC3E}">
        <p14:creationId xmlns:p14="http://schemas.microsoft.com/office/powerpoint/2010/main" val="369229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klubmama.ru/uploads/posts/2022-08/1661230139_4-klubmama-ru-p-3-klass-tekhnologiya-podelki-detskaya-plos-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3350"/>
            <a:ext cx="6228184" cy="334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онструирование из палочек от мороженог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-19202"/>
            <a:ext cx="3882186" cy="360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980728"/>
            <a:ext cx="4363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Макеты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05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Цвет площадки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Помните, каким ярким казался мир в детстве? Он был раскрашен в красные, синие, зеленые, желтые и оранжевые тона. А сейчас он выглядит тусклее. Все потому, что ребенок воспринимает цвета. Он чувствительнее взрослого, окружающие его оттенки оказывают влияние на его развитие и психологическое состояние. Именно поэтому так важно правильно выбирать цвета для </a:t>
            </a:r>
            <a:r>
              <a:rPr lang="ru-RU" dirty="0">
                <a:hlinkClick r:id="rId2"/>
              </a:rPr>
              <a:t>игрового оборудования</a:t>
            </a:r>
            <a:r>
              <a:rPr lang="ru-RU" dirty="0"/>
              <a:t> дома и на детской площадке.</a:t>
            </a:r>
          </a:p>
        </p:txBody>
      </p:sp>
    </p:spTree>
    <p:extLst>
      <p:ext uri="{BB962C8B-B14F-4D97-AF65-F5344CB8AC3E}">
        <p14:creationId xmlns:p14="http://schemas.microsoft.com/office/powerpoint/2010/main" val="3949193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Как влияют цвета на детей?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endParaRPr lang="ru-RU" b="1" dirty="0"/>
          </a:p>
          <a:p>
            <a:pPr marL="0" indent="0" fontAlgn="base">
              <a:buNone/>
            </a:pPr>
            <a:r>
              <a:rPr lang="ru-RU" dirty="0" smtClean="0"/>
              <a:t> -преобладающий </a:t>
            </a:r>
            <a:r>
              <a:rPr lang="ru-RU" dirty="0"/>
              <a:t>оттенок всего, что связано с </a:t>
            </a:r>
            <a:r>
              <a:rPr lang="ru-RU" dirty="0" smtClean="0"/>
              <a:t>детьми. Он </a:t>
            </a:r>
            <a:r>
              <a:rPr lang="ru-RU" dirty="0"/>
              <a:t>вызывает радость, ощущение праздника, </a:t>
            </a:r>
            <a:r>
              <a:rPr lang="ru-RU" dirty="0" smtClean="0"/>
              <a:t>  </a:t>
            </a:r>
            <a:r>
              <a:rPr lang="ru-RU" dirty="0"/>
              <a:t>вовлекает в игру</a:t>
            </a:r>
            <a:r>
              <a:rPr lang="ru-RU" dirty="0" smtClean="0"/>
              <a:t>.</a:t>
            </a:r>
          </a:p>
          <a:p>
            <a:pPr marL="0" indent="0" fontAlgn="base">
              <a:buNone/>
            </a:pPr>
            <a:endParaRPr lang="ru-RU" dirty="0"/>
          </a:p>
          <a:p>
            <a:pPr fontAlgn="base">
              <a:buFontTx/>
              <a:buChar char="-"/>
            </a:pPr>
            <a:r>
              <a:rPr lang="ru-RU" dirty="0" smtClean="0"/>
              <a:t>цвет  стимулирует </a:t>
            </a:r>
            <a:r>
              <a:rPr lang="ru-RU" dirty="0"/>
              <a:t>к действию. Он особенно </a:t>
            </a:r>
            <a:r>
              <a:rPr lang="ru-RU" dirty="0" smtClean="0"/>
              <a:t>важен  </a:t>
            </a:r>
            <a:r>
              <a:rPr lang="ru-RU" dirty="0"/>
              <a:t>для стеснительных детей, которым сложно сделать первый шаг, найти себе друзей на улице, влиться в игру</a:t>
            </a:r>
            <a:r>
              <a:rPr lang="ru-RU" dirty="0" smtClean="0"/>
              <a:t>.</a:t>
            </a:r>
          </a:p>
          <a:p>
            <a:pPr fontAlgn="base">
              <a:buFontTx/>
              <a:buChar char="-"/>
            </a:pPr>
            <a:endParaRPr lang="ru-RU" dirty="0"/>
          </a:p>
          <a:p>
            <a:pPr fontAlgn="base">
              <a:buFontTx/>
              <a:buChar char="-"/>
            </a:pPr>
            <a:r>
              <a:rPr lang="ru-RU" dirty="0" smtClean="0"/>
              <a:t>помогает  расслабиться</a:t>
            </a:r>
            <a:r>
              <a:rPr lang="ru-RU" dirty="0"/>
              <a:t>, избавить от </a:t>
            </a:r>
            <a:r>
              <a:rPr lang="ru-RU" dirty="0" smtClean="0"/>
              <a:t>замкнутости.  </a:t>
            </a:r>
          </a:p>
          <a:p>
            <a:pPr marL="0" indent="0" fontAlgn="base">
              <a:buNone/>
            </a:pPr>
            <a:endParaRPr lang="ru-RU" dirty="0"/>
          </a:p>
          <a:p>
            <a:pPr fontAlgn="base">
              <a:buFontTx/>
              <a:buChar char="-"/>
            </a:pPr>
            <a:r>
              <a:rPr lang="ru-RU" dirty="0" smtClean="0"/>
              <a:t>имеет </a:t>
            </a:r>
            <a:r>
              <a:rPr lang="ru-RU" dirty="0"/>
              <a:t>огромное положительное влияние на психику. Он </a:t>
            </a:r>
            <a:r>
              <a:rPr lang="ru-RU" dirty="0" smtClean="0"/>
              <a:t> рождает </a:t>
            </a:r>
            <a:r>
              <a:rPr lang="ru-RU" dirty="0"/>
              <a:t>смелость и любознательность. </a:t>
            </a:r>
            <a:r>
              <a:rPr lang="ru-RU" dirty="0" smtClean="0"/>
              <a:t> </a:t>
            </a:r>
          </a:p>
          <a:p>
            <a:pPr fontAlgn="base">
              <a:buFontTx/>
              <a:buChar char="-"/>
            </a:pPr>
            <a:endParaRPr lang="ru-RU" dirty="0"/>
          </a:p>
          <a:p>
            <a:pPr marL="0" indent="0" fontAlgn="base">
              <a:buNone/>
            </a:pPr>
            <a:r>
              <a:rPr lang="ru-RU" dirty="0" smtClean="0"/>
              <a:t> - можно использовать в </a:t>
            </a:r>
            <a:r>
              <a:rPr lang="ru-RU" dirty="0"/>
              <a:t>качестве </a:t>
            </a:r>
            <a:r>
              <a:rPr lang="ru-RU" dirty="0" smtClean="0"/>
              <a:t>фона.   Он способствуют </a:t>
            </a:r>
            <a:r>
              <a:rPr lang="ru-RU" dirty="0"/>
              <a:t>расслаблению и успокоению. После подвижных игр ребенку нужно иногда выдохнуть, настроиться на менее активные развлечения, серый поможет переключиться.</a:t>
            </a:r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79512" y="1556792"/>
            <a:ext cx="360040" cy="3600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82232" y="2708920"/>
            <a:ext cx="360040" cy="3600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82232" y="3750010"/>
            <a:ext cx="360040" cy="3600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01717" y="4471603"/>
            <a:ext cx="360040" cy="36004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6582" y="5373216"/>
            <a:ext cx="360040" cy="36004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915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568952" cy="1008112"/>
          </a:xfrm>
        </p:spPr>
        <p:txBody>
          <a:bodyPr>
            <a:noAutofit/>
          </a:bodyPr>
          <a:lstStyle/>
          <a:p>
            <a:r>
              <a:rPr lang="ru-RU" sz="2800" b="1" u="sng" dirty="0" smtClean="0"/>
              <a:t/>
            </a:r>
            <a:br>
              <a:rPr lang="ru-RU" sz="2800" b="1" u="sng" dirty="0" smtClean="0"/>
            </a:b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Классическая детская площадка "Поиграй-ка»</a:t>
            </a:r>
            <a:r>
              <a:rPr lang="ru-RU" sz="2800" b="1" u="sng" dirty="0" smtClean="0"/>
              <a:t/>
            </a:r>
            <a:br>
              <a:rPr lang="ru-RU" sz="2800" b="1" u="sng" dirty="0" smtClean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856984" cy="52292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sz="8000" b="1" u="sng" dirty="0" smtClean="0"/>
          </a:p>
          <a:p>
            <a:pPr marL="0" indent="0">
              <a:lnSpc>
                <a:spcPct val="170000"/>
              </a:lnSpc>
              <a:buNone/>
            </a:pPr>
            <a:r>
              <a:rPr lang="ru-RU" sz="14400" b="1" dirty="0" smtClean="0"/>
              <a:t>Предназначена для детей любого возраста с лабиринтами, горками, качелями, каруселями, канатными сетками, мостиками.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14400" b="1" dirty="0" smtClean="0"/>
              <a:t>На </a:t>
            </a:r>
            <a:r>
              <a:rPr lang="ru-RU" sz="14400" b="1" dirty="0"/>
              <a:t>таких площадках играют дети </a:t>
            </a:r>
            <a:r>
              <a:rPr lang="ru-RU" sz="14400" b="1" dirty="0" smtClean="0"/>
              <a:t>всех возрастных групп</a:t>
            </a:r>
            <a:r>
              <a:rPr lang="ru-RU" sz="14400" b="1" dirty="0"/>
              <a:t>.</a:t>
            </a:r>
            <a:endParaRPr lang="ru-RU" sz="14400" dirty="0"/>
          </a:p>
          <a:p>
            <a:pPr marL="0" indent="0" algn="ctr">
              <a:buNone/>
            </a:pPr>
            <a:r>
              <a:rPr lang="ru-RU" sz="14400" b="1" dirty="0"/>
              <a:t> </a:t>
            </a:r>
            <a:endParaRPr lang="ru-RU" sz="14400" dirty="0"/>
          </a:p>
          <a:p>
            <a:pPr marL="0" indent="0">
              <a:buNone/>
            </a:pPr>
            <a:r>
              <a:rPr lang="ru-RU" sz="12800" b="1" dirty="0"/>
              <a:t> </a:t>
            </a:r>
            <a:endParaRPr lang="ru-RU" sz="12800" dirty="0"/>
          </a:p>
          <a:p>
            <a:pPr marL="0" indent="0">
              <a:buNone/>
            </a:pPr>
            <a:r>
              <a:rPr lang="ru-RU" sz="12800" b="1" dirty="0"/>
              <a:t> </a:t>
            </a:r>
            <a:endParaRPr lang="ru-RU" sz="1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23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Финансирование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456" y="1268760"/>
            <a:ext cx="8229600" cy="617820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Встреча с депутатом  Лопаткиной Анной</a:t>
            </a:r>
          </a:p>
          <a:p>
            <a:pPr marL="0" indent="0">
              <a:buNone/>
            </a:pPr>
            <a:r>
              <a:rPr lang="ru-RU" dirty="0" smtClean="0"/>
              <a:t>Валерьевной</a:t>
            </a:r>
            <a:endParaRPr lang="ru-RU" dirty="0"/>
          </a:p>
        </p:txBody>
      </p:sp>
      <p:pic>
        <p:nvPicPr>
          <p:cNvPr id="7170" name="Picture 2" descr="https://sun1-24.userapi.com/impg/awu9e8Q7PXhAOctKRMESf9TeBYWayFPSYvw4YA/6SKd_sU7Ct0.jpg?size=510x510&amp;quality=95&amp;sign=33601f593ce453de0857c09a39431099&amp;c_uniq_tag=qd7r7ixT6m441kc_11Noiz3lyM5txbMJpD-ET5Mbb4c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7"/>
            <a:ext cx="4065662" cy="406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099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00811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b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19256" cy="547260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Во </a:t>
            </a: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 над проектом </a:t>
            </a: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убедилась </a:t>
            </a: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том, что никакие компьютерные игры не могут заменить живое общение детей. </a:t>
            </a:r>
            <a:endParaRPr lang="ru-RU" sz="4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Детские </a:t>
            </a: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нужны, чтобы дети росли здоровыми, больше гуляли на свежем воздухе, творчески развивались, общались друг с другом. </a:t>
            </a:r>
            <a:endParaRPr lang="ru-RU" sz="4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Дети </a:t>
            </a: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любят детские площадки. Нам бы очень хотелось, чтобы в </a:t>
            </a: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нашем школьном   </a:t>
            </a: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дворе </a:t>
            </a: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была такая площадка! </a:t>
            </a:r>
            <a:endParaRPr lang="ru-RU" sz="4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100" b="1" dirty="0"/>
              <a:t> </a:t>
            </a:r>
            <a:endParaRPr lang="ru-RU" sz="4100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38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9600" b="1" dirty="0" smtClean="0">
                <a:solidFill>
                  <a:srgbClr val="C00000"/>
                </a:solidFill>
              </a:rPr>
              <a:t>Спасибо </a:t>
            </a:r>
          </a:p>
          <a:p>
            <a:pPr marL="0" indent="0" algn="ctr">
              <a:buNone/>
            </a:pPr>
            <a:r>
              <a:rPr lang="ru-RU" sz="9600" b="1" dirty="0" smtClean="0">
                <a:solidFill>
                  <a:srgbClr val="C00000"/>
                </a:solidFill>
              </a:rPr>
              <a:t>за внимание!</a:t>
            </a:r>
            <a:endParaRPr lang="ru-RU" sz="9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278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467</Words>
  <Application>Microsoft Office PowerPoint</Application>
  <PresentationFormat>Экран (4:3)</PresentationFormat>
  <Paragraphs>71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Тема Office</vt:lpstr>
      <vt:lpstr>Презентация PowerPoint</vt:lpstr>
      <vt:lpstr>Актуальность проекта</vt:lpstr>
      <vt:lpstr>Где ты гуляешь после школы?</vt:lpstr>
      <vt:lpstr>Хотел бы ты, чтобы у школы была площадка для игр?</vt:lpstr>
      <vt:lpstr> Нужны ли детские площадки? 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ПЕРВЫЕ ДЕТСКИЕ ПЛОЩАДКИ </vt:lpstr>
      <vt:lpstr>Презентация PowerPoint</vt:lpstr>
      <vt:lpstr>Какие сооружения ты бы хотел на детской площадке?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Цвет площадки</vt:lpstr>
      <vt:lpstr>Как влияют цвета на детей?</vt:lpstr>
      <vt:lpstr> Классическая детская площадка "Поиграй-ка» </vt:lpstr>
      <vt:lpstr>Финансирование </vt:lpstr>
      <vt:lpstr> Вывод: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Учитель</cp:lastModifiedBy>
  <cp:revision>54</cp:revision>
  <dcterms:created xsi:type="dcterms:W3CDTF">2015-07-17T11:00:38Z</dcterms:created>
  <dcterms:modified xsi:type="dcterms:W3CDTF">2023-02-01T06:13:44Z</dcterms:modified>
</cp:coreProperties>
</file>